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7" autoAdjust="0"/>
    <p:restoredTop sz="94663" autoAdjust="0"/>
  </p:normalViewPr>
  <p:slideViewPr>
    <p:cSldViewPr snapToGrid="0" snapToObjects="1">
      <p:cViewPr varScale="1">
        <p:scale>
          <a:sx n="114" d="100"/>
          <a:sy n="114" d="100"/>
        </p:scale>
        <p:origin x="-4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822179"/>
            <a:ext cx="6498158" cy="17248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2597192"/>
            <a:ext cx="6498159" cy="916641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Subtitle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5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RC-Building-0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243840"/>
            <a:ext cx="9182100" cy="73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5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C-Diagram-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6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FHA over River Corridor showing Buf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952" y="-100260"/>
            <a:ext cx="9156952" cy="70865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0083" y="5926285"/>
            <a:ext cx="1711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River Corridor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52117" y="5416615"/>
            <a:ext cx="3069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Special Flood Hazard Area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342310" y="4088344"/>
            <a:ext cx="1009807" cy="1548446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559745" y="5636790"/>
            <a:ext cx="780338" cy="434455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6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neds\Desktop\3b2\chan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860075"/>
            <a:ext cx="2421732" cy="51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neds\Desktop\3b2\mc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860075"/>
            <a:ext cx="2421732" cy="51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neds\Desktop\3b2\mcl rd r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860074"/>
            <a:ext cx="2421732" cy="514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eds\Desktop\3b2\channels 39 62 73 74 96 00 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860074"/>
            <a:ext cx="2421732" cy="514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neds\Desktop\3b2\rc sf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860075"/>
            <a:ext cx="2421732" cy="51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neds\Desktop\3b2\ortho sfh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855706"/>
            <a:ext cx="2421732" cy="51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87" y="85725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6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6090086-2FB9-4233-BEFD-263C57E3E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6" y="823716"/>
            <a:ext cx="6966128" cy="5034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16F2A7-61CD-437C-9C90-EAD1476B2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6" y="823716"/>
            <a:ext cx="6966128" cy="5034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F20743-05A3-4497-B6D8-AB10F3F11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6" y="823716"/>
            <a:ext cx="6966128" cy="50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1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8</Words>
  <Application>Microsoft Macintosh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Breeze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T.J. Hellmann</cp:lastModifiedBy>
  <cp:revision>52</cp:revision>
  <dcterms:created xsi:type="dcterms:W3CDTF">2010-04-12T23:12:02Z</dcterms:created>
  <dcterms:modified xsi:type="dcterms:W3CDTF">2018-05-07T16:10:42Z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